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9" r:id="rId4"/>
    <p:sldId id="267" r:id="rId5"/>
    <p:sldId id="269" r:id="rId6"/>
    <p:sldId id="262" r:id="rId7"/>
    <p:sldId id="263" r:id="rId8"/>
    <p:sldId id="264" r:id="rId9"/>
    <p:sldId id="265" r:id="rId10"/>
    <p:sldId id="258" r:id="rId11"/>
    <p:sldId id="260" r:id="rId12"/>
    <p:sldId id="261" r:id="rId13"/>
    <p:sldId id="274" r:id="rId14"/>
    <p:sldId id="270" r:id="rId15"/>
    <p:sldId id="271" r:id="rId16"/>
    <p:sldId id="275" r:id="rId17"/>
    <p:sldId id="272" r:id="rId18"/>
    <p:sldId id="273" r:id="rId19"/>
    <p:sldId id="266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22C16"/>
    <a:srgbClr val="0C788E"/>
    <a:srgbClr val="006666"/>
    <a:srgbClr val="006699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88034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F5A3-08D3-44BF-B47A-D35FB92520B6}" type="datetimeFigureOut">
              <a:rPr lang="en-US" smtClean="0"/>
              <a:t>8/6/2016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01CC5-BD8E-4134-96B9-0D2BC6315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9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6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9915-2E66-44FA-8561-019B29F3ADE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5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2C7D-4233-43C0-9E27-DADD469AE45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1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2C09-E2A4-4FF9-9863-542A5B58E47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0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839-F634-4DC7-AD22-BB2D50E733D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5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514D-3126-4FD6-8F1A-3AC2830BBB8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34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3DC0-6AE4-4D49-A55B-EEB4BB0BF0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0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5893-7756-4613-8681-D030D3480B4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70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FDA8-90BA-456E-9884-9FD10064664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77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BA0D2-30A8-4163-B66F-15BA90809FA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51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6027-F5AA-436A-B01D-1DF030D2C3B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896E-6B27-42D9-AF8F-FE019907457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047EECC-3AAB-4262-818F-030728AD7E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3"/>
          <p:cNvSpPr>
            <a:spLocks noChangeArrowheads="1"/>
          </p:cNvSpPr>
          <p:nvPr/>
        </p:nvSpPr>
        <p:spPr bwMode="auto">
          <a:xfrm>
            <a:off x="209985" y="4550390"/>
            <a:ext cx="64087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485" y="2105561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624"/>
            <a:ext cx="4104456" cy="286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2250" r="776" b="1002"/>
          <a:stretch/>
        </p:blipFill>
        <p:spPr>
          <a:xfrm>
            <a:off x="251520" y="60942"/>
            <a:ext cx="4032448" cy="286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86720"/>
            <a:ext cx="4104456" cy="286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9" b="41409"/>
          <a:stretch/>
        </p:blipFill>
        <p:spPr>
          <a:xfrm>
            <a:off x="251520" y="3086720"/>
            <a:ext cx="4032448" cy="286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467544" y="5920572"/>
            <a:ext cx="82473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 সাথে মিশ্র ফসল হিসেবে লালশাক চাষ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078" y="2367170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তোলা মাটিতে লালশাকের বীজ বপন করা হয় 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81" y="1534480"/>
            <a:ext cx="5198915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91204" y="2028616"/>
            <a:ext cx="37452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 যখন ৫-৬ সেমি. হয় তখন সারি বরাবর মাটি তোলা হয়।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21" y="2705725"/>
            <a:ext cx="37452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সারিতে আলু বপন করা হয়।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9082"/>
          <a:stretch/>
        </p:blipFill>
        <p:spPr>
          <a:xfrm>
            <a:off x="58235" y="1533319"/>
            <a:ext cx="5241278" cy="379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22595"/>
          <a:stretch/>
        </p:blipFill>
        <p:spPr>
          <a:xfrm>
            <a:off x="3779912" y="1534480"/>
            <a:ext cx="5241279" cy="381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980728"/>
            <a:ext cx="4536504" cy="338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" y="980728"/>
            <a:ext cx="4143548" cy="339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26017" y="5085184"/>
            <a:ext cx="779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ভাবে ডিসেম্বর পর্যন্ত লালশাক উঠানো যায়।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4788" y="5085184"/>
            <a:ext cx="5394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আলু তোলা যায় ফেব্রুয়ারী মাসে।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0"/>
          <a:stretch/>
        </p:blipFill>
        <p:spPr>
          <a:xfrm>
            <a:off x="109291" y="980728"/>
            <a:ext cx="4143548" cy="3383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938147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733449" y="5085184"/>
            <a:ext cx="7677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লালশাক উঠানোর পর আলু বড় হতে থাকে।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" y="946675"/>
            <a:ext cx="4145334" cy="338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53" y="893605"/>
            <a:ext cx="4480834" cy="347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6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2306" y="304800"/>
            <a:ext cx="2919389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3276600"/>
            <a:ext cx="7772400" cy="1077218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আলুর সাথে রিলে ফসল হিসেবে কি কি ফসলের চাষ করা যায় তা জোড়ায় আলোচনা করে শ্রেণিতে উপস্থাপন কর।</a:t>
            </a:r>
          </a:p>
        </p:txBody>
      </p:sp>
    </p:spTree>
    <p:extLst>
      <p:ext uri="{BB962C8B-B14F-4D97-AF65-F5344CB8AC3E}">
        <p14:creationId xmlns:p14="http://schemas.microsoft.com/office/powerpoint/2010/main" val="2275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43053" y="5856069"/>
            <a:ext cx="4257897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আখের সাথে সরিষার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909" y="5885926"/>
            <a:ext cx="4200189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আখের সাথে মসুরের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89" y="438150"/>
            <a:ext cx="8382423" cy="70788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শস্য বহুমুখীকরণ পদ্ধতি ছাড়াও সাথি ফসল হিসেবেঃ-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512" y="5847259"/>
            <a:ext cx="4406977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আখের সাথে </a:t>
            </a:r>
            <a:r>
              <a:rPr lang="bn-BD" sz="36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টমেটোর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6333" l="1000" r="98000">
                        <a14:backgroundMark x1="2333" y1="13333" x2="2333" y2="13333"/>
                        <a14:backgroundMark x1="3000" y1="87333" x2="3000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4" y="1282700"/>
            <a:ext cx="7735332" cy="45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6854"/>
            <a:ext cx="7010400" cy="432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3" y="1446711"/>
            <a:ext cx="5765797" cy="432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6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789" y="438150"/>
            <a:ext cx="8292655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শস্য বহুমুখীকরণ পদ্ধতি ছাড়াও মিশ্র</a:t>
            </a:r>
            <a:r>
              <a:rPr kumimoji="0" lang="bn-BD" sz="4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ফসল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হিসেবেঃ-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951021"/>
            <a:ext cx="4344459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মসুরের সাথে সরিষার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2700"/>
            <a:ext cx="7200800" cy="45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30040" y="5877272"/>
            <a:ext cx="4483920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আউশের সাথে তিলের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39072" cy="432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418210" y="5877272"/>
            <a:ext cx="4307590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কলা বাগানে আউশের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50" y="1340769"/>
            <a:ext cx="6778734" cy="445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4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7530" y="304800"/>
            <a:ext cx="2468946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2926140"/>
            <a:ext cx="7772400" cy="156966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শস্য বহুমুখীকরণে মিশ্র ও সাথি ফসল হিসেবে কি কি ফসলের চাষ করা যায় তার একটি তালিকা তৈরি করে শ্রেণিতে উপস্থাপন কর।</a:t>
            </a:r>
          </a:p>
        </p:txBody>
      </p:sp>
    </p:spTree>
    <p:extLst>
      <p:ext uri="{BB962C8B-B14F-4D97-AF65-F5344CB8AC3E}">
        <p14:creationId xmlns:p14="http://schemas.microsoft.com/office/powerpoint/2010/main" val="40807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63888" y="260649"/>
            <a:ext cx="2016224" cy="70788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408420"/>
            <a:ext cx="2376264" cy="5847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রিলে চাষ কি? 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132856"/>
            <a:ext cx="7992888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ফসলের শেষ পর্যায়ে আর একটি ফসলের চাষ শুরু করাকেই রিলে চাষ বলে।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852936"/>
            <a:ext cx="5688632" cy="5847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কখন আগাম আলু চাষ করেন ? 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815834"/>
            <a:ext cx="643966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অক্টোবর- নভেম্বর মাসে আগাম আলু চাষ করেন।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653136"/>
            <a:ext cx="5688632" cy="5847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কখন পটলের ডগা রোপণ করেন ? 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5589240"/>
            <a:ext cx="643966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ডিসেম্বর মাসে পটলের ডগা রোপণ করেন।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8980" y="304800"/>
            <a:ext cx="2626040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3276600"/>
            <a:ext cx="7772400" cy="1200329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মাঠ ফসলের বহুমুখীকরণের ব্যবহারের উপর একটি পোস্টার তৈরি করে পরবর্তী ক্লাসে উপস্থাপন করবে।</a:t>
            </a:r>
          </a:p>
        </p:txBody>
      </p:sp>
    </p:spTree>
    <p:extLst>
      <p:ext uri="{BB962C8B-B14F-4D97-AF65-F5344CB8AC3E}">
        <p14:creationId xmlns:p14="http://schemas.microsoft.com/office/powerpoint/2010/main" val="36852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9119" y="2321005"/>
            <a:ext cx="4185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61925" y="2794702"/>
            <a:ext cx="4572000" cy="3687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332" y="4638583"/>
            <a:ext cx="2878121" cy="2000548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6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8921" y="3348724"/>
            <a:ext cx="2025056" cy="1200329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0" y="1183844"/>
            <a:ext cx="1449316" cy="20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3" cstate="print"/>
          <a:srcRect l="29167" t="23611" r="22500" b="13888"/>
          <a:stretch>
            <a:fillRect/>
          </a:stretch>
        </p:blipFill>
        <p:spPr>
          <a:xfrm>
            <a:off x="1076325" y="671286"/>
            <a:ext cx="2743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525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4733925" y="1349829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667198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2" y="3826148"/>
            <a:ext cx="4368800" cy="284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7" y="3826148"/>
            <a:ext cx="4427537" cy="284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56100" cy="290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438650" cy="290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3479" y="2967335"/>
            <a:ext cx="423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zs\Desktop\arif\Crop ro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950" y="2967335"/>
            <a:ext cx="8424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ফসলের বহুমুখীকরণের ব্যবহার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41277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সাথে রিলে ফসল হিসেবে পটলের 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 পদ্ধতি </a:t>
            </a:r>
            <a:r>
              <a:rPr lang="bn-BD" sz="3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endParaRPr lang="bn-BD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সাথে রিলে ফসল হিসেবে 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 পদ্ধতি ব্যাখ্যা করতে পারবে।</a:t>
            </a:r>
            <a:endParaRPr lang="bn-BD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BD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মিশ্র ফসল হিসেবে আলু ও লালশাকের চাষের পদ্ধতি ব্যাখ্যা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1911" y="136951"/>
            <a:ext cx="2060179" cy="8309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 ফল</a:t>
            </a:r>
            <a:endParaRPr kumimoji="0" lang="en-US" sz="4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67944" cy="2898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3573016"/>
            <a:ext cx="4176108" cy="313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16632"/>
            <a:ext cx="4176108" cy="286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9287"/>
            <a:ext cx="4061025" cy="313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16331" y="2852936"/>
            <a:ext cx="839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সাথে রিলে ফসল হিসেবে পটলের চাষ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64088" y="1997839"/>
            <a:ext cx="29523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 সে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মি. দূরত্বে লাগানো আলুর গাছের সারির মাঝে  কৃষকেরা পটলের ডগা লাগান।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536174"/>
            <a:ext cx="338437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পটল বড় হতে থাকে। মার্চ মাস থেকে পটল ধরতে থাকে এবং পটল সংগ্রহ করা যায় নভেম্বর পর্যন্ত।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6024" y="2767278"/>
            <a:ext cx="457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কৃষকেরা অক্টোবর-নভেম্বর মাসে আগাম আলু চাষ করেন।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681625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 মাসের মাঝে আলু উত্তোলন শেষ হয়।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 b="6759"/>
          <a:stretch/>
        </p:blipFill>
        <p:spPr>
          <a:xfrm>
            <a:off x="4067166" y="1758831"/>
            <a:ext cx="5041338" cy="334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66" y="1758831"/>
            <a:ext cx="5041338" cy="334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66" y="1731769"/>
            <a:ext cx="5041338" cy="33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087"/>
            <a:ext cx="5020006" cy="334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5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44879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44879 0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9 0 L 0.00781 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45347 -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82 0.00208 L -0.02639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0209 L -0.46319 0.010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33" y="119150"/>
            <a:ext cx="4022111" cy="294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119150"/>
            <a:ext cx="4176960" cy="294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" y="3869915"/>
            <a:ext cx="4022111" cy="279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9915"/>
            <a:ext cx="4176960" cy="279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611560" y="3068960"/>
            <a:ext cx="79171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রিলে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2247" y="2529301"/>
            <a:ext cx="3006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লাগানোর পর পলি ব্যাগে করলার চারা গজানো হয়।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642" y="2138080"/>
            <a:ext cx="3493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তোলার পর করলা গাছ খুব দ্রুত বড় হয়।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09" y="2551837"/>
            <a:ext cx="3114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অক্টোবর-নভেম্বর মাসে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কৃষকেরা সারি করে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711" y="2426112"/>
            <a:ext cx="32038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মাঝামাঝি সময়ে আলু তোলা হয়।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14360"/>
            <a:ext cx="5085988" cy="337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" y="1717916"/>
            <a:ext cx="4793100" cy="337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29" y="1684446"/>
            <a:ext cx="5131275" cy="34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0" y="1684446"/>
            <a:ext cx="4762500" cy="340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8"/>
          <a:stretch/>
        </p:blipFill>
        <p:spPr>
          <a:xfrm>
            <a:off x="549817" y="200680"/>
            <a:ext cx="8077887" cy="546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10948" y="5589240"/>
            <a:ext cx="86728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সেপ্টেম্বর-অক্টোবর মাস পর্যন্ত করলা তোলা যায়।</a:t>
            </a:r>
          </a:p>
          <a:p>
            <a:pPr algn="ctr"/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5" grpId="0"/>
      <p:bldP spid="5" grpId="1"/>
      <p:bldP spid="2" grpId="0"/>
      <p:bldP spid="2" grpId="1"/>
      <p:bldP spid="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7458</TotalTime>
  <Words>406</Words>
  <Application>Microsoft Office PowerPoint</Application>
  <PresentationFormat>On-screen Show (4:3)</PresentationFormat>
  <Paragraphs>64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Alam</cp:lastModifiedBy>
  <cp:revision>1022</cp:revision>
  <dcterms:created xsi:type="dcterms:W3CDTF">2010-05-23T14:28:12Z</dcterms:created>
  <dcterms:modified xsi:type="dcterms:W3CDTF">2016-08-06T14:33:26Z</dcterms:modified>
</cp:coreProperties>
</file>